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Gelasio Semi Bold"/>
      <p:regular r:id="rId15"/>
    </p:embeddedFont>
    <p:embeddedFont>
      <p:font typeface="Gelasio Semi Bold"/>
      <p:regular r:id="rId16"/>
    </p:embeddedFont>
    <p:embeddedFont>
      <p:font typeface="Gelasio Semi Bold"/>
      <p:regular r:id="rId17"/>
    </p:embeddedFont>
    <p:embeddedFont>
      <p:font typeface="Gelasio Semi Bold"/>
      <p:regular r:id="rId18"/>
    </p:embeddedFont>
    <p:embeddedFont>
      <p:font typeface="Gelasio"/>
      <p:regular r:id="rId19"/>
    </p:embeddedFont>
    <p:embeddedFont>
      <p:font typeface="Gelasio"/>
      <p:regular r:id="rId20"/>
    </p:embeddedFont>
    <p:embeddedFont>
      <p:font typeface="Gelasio"/>
      <p:regular r:id="rId21"/>
    </p:embeddedFont>
    <p:embeddedFont>
      <p:font typeface="Gelasi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99329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Solving the Exam Struggle: Sorting Syllabus and Topics Made Easy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555236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Are you struggling to manage your exam preparation? Feeling overwhelmed by the syllabus and unsure where to start?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550223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5F8F01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83655" y="6682859"/>
            <a:ext cx="155972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Gelasio Medium" pitchFamily="34" charset="0"/>
                <a:ea typeface="Gelasio Medium" pitchFamily="34" charset="-122"/>
                <a:cs typeface="Gelasio Medium" pitchFamily="34" charset="-120"/>
              </a:rPr>
              <a:t>DH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756440" y="6533317"/>
            <a:ext cx="316599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746558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by DevilsGaming Hub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5496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The Problem: Overwhelmed Students, Unorganized Exam Preparation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6783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5" name="Text 2"/>
          <p:cNvSpPr/>
          <p:nvPr/>
        </p:nvSpPr>
        <p:spPr>
          <a:xfrm>
            <a:off x="968693" y="5652849"/>
            <a:ext cx="1604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5678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Massive Syllabus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6058257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sheer volume of material can be daunting, making it difficult to prioritize what's important.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56783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9" name="Text 6"/>
          <p:cNvSpPr/>
          <p:nvPr/>
        </p:nvSpPr>
        <p:spPr>
          <a:xfrm>
            <a:off x="5369004" y="5652849"/>
            <a:ext cx="20621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5678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Limited Time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6058257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Balancing study time with other responsibilities can be challenging, leading to inefficient preparation.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56783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3" name="Text 10"/>
          <p:cNvSpPr/>
          <p:nvPr/>
        </p:nvSpPr>
        <p:spPr>
          <a:xfrm>
            <a:off x="9792772" y="5652849"/>
            <a:ext cx="20502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5678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Lack of Focus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6058257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Without a clear understanding of what's most critical, students may struggle to allocate study time effectively.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3712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Introducing Our Solution: A Simplified Approach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39484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EEE8DD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6216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Structure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611207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Breaking down the syllabus into manageable chunks helps make the process less overwhelming.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39484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EEE8DD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56216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Prioritization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611207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Identifying key topics and concepts allows students to focus their efforts on what matters most.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39484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EEE8DD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56216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Efficiency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611207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approach helps students maximize their study time, leading to better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80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Step 1: Breaking Down the Syllabus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573441" y="2314932"/>
            <a:ext cx="30480" cy="5309949"/>
          </a:xfrm>
          <a:prstGeom prst="roundRect">
            <a:avLst>
              <a:gd name="adj" fmla="val 108513"/>
            </a:avLst>
          </a:prstGeom>
          <a:solidFill>
            <a:srgbClr val="D4CEC3"/>
          </a:solidFill>
          <a:ln/>
        </p:spPr>
      </p:sp>
      <p:sp>
        <p:nvSpPr>
          <p:cNvPr id="5" name="Shape 2"/>
          <p:cNvSpPr/>
          <p:nvPr/>
        </p:nvSpPr>
        <p:spPr>
          <a:xfrm>
            <a:off x="6806208" y="2795707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D4CEC3"/>
          </a:solidFill>
          <a:ln/>
        </p:spPr>
      </p:sp>
      <p:sp>
        <p:nvSpPr>
          <p:cNvPr id="6" name="Shape 3"/>
          <p:cNvSpPr/>
          <p:nvPr/>
        </p:nvSpPr>
        <p:spPr>
          <a:xfrm>
            <a:off x="6340673" y="256293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7" name="Text 4"/>
          <p:cNvSpPr/>
          <p:nvPr/>
        </p:nvSpPr>
        <p:spPr>
          <a:xfrm>
            <a:off x="6510695" y="2645569"/>
            <a:ext cx="155972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801332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Identify Chapters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8013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Start by listing all chapters and subtopics covered in the syllabus.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806208" y="4639151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D4CEC3"/>
          </a:solidFill>
          <a:ln/>
        </p:spPr>
      </p:sp>
      <p:sp>
        <p:nvSpPr>
          <p:cNvPr id="11" name="Shape 8"/>
          <p:cNvSpPr/>
          <p:nvPr/>
        </p:nvSpPr>
        <p:spPr>
          <a:xfrm>
            <a:off x="6340673" y="4406384"/>
            <a:ext cx="496014" cy="496014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12" name="Text 9"/>
          <p:cNvSpPr/>
          <p:nvPr/>
        </p:nvSpPr>
        <p:spPr>
          <a:xfrm>
            <a:off x="6488430" y="4489013"/>
            <a:ext cx="200382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7801332" y="4378762"/>
            <a:ext cx="2935724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Group Related Topics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8013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Organize chapters and subtopics into logical groups based on themes or concepts.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806208" y="6482596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D4CEC3"/>
          </a:solidFill>
          <a:ln/>
        </p:spPr>
      </p:sp>
      <p:sp>
        <p:nvSpPr>
          <p:cNvPr id="16" name="Shape 13"/>
          <p:cNvSpPr/>
          <p:nvPr/>
        </p:nvSpPr>
        <p:spPr>
          <a:xfrm>
            <a:off x="6340673" y="624982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17" name="Text 14"/>
          <p:cNvSpPr/>
          <p:nvPr/>
        </p:nvSpPr>
        <p:spPr>
          <a:xfrm>
            <a:off x="6489025" y="6332458"/>
            <a:ext cx="199311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7801332" y="6222206"/>
            <a:ext cx="3119676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Create a Visual Outline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8013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 a flowchart or mind map to visually represent the structure of the syllabus.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Step 2: Identifying Key Topics and Priorities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Review Past Papers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Analyze past exam papers to identify recurring topics and themes.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Teacher's Emphasis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Pay attention to what your teacher emphasizes during lectures and discussions.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6075045"/>
            <a:ext cx="2932986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Textbook Importance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Identify chapters or sections that are heavily emphasized in the textbook.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24627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Step 3: Developing Effective Study Strategies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Active Learning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Engaging with the material through summarizing, note-taking, and practice problems.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Spaced Repetition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Revisiting material at increasing intervals to reinforce learning and prevent forgetting.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Seeking Help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Don't hesitate to ask for help from teachers, peers, or online resources when needed.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4339" y="644009"/>
            <a:ext cx="7828121" cy="1762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Putting it All Together: A Streamlined Exam Preparation Process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414849" y="2688669"/>
            <a:ext cx="22860" cy="4896922"/>
          </a:xfrm>
          <a:prstGeom prst="roundRect">
            <a:avLst>
              <a:gd name="adj" fmla="val 123365"/>
            </a:avLst>
          </a:prstGeom>
          <a:solidFill>
            <a:srgbClr val="D4CEC3"/>
          </a:solidFill>
          <a:ln/>
        </p:spPr>
      </p:sp>
      <p:sp>
        <p:nvSpPr>
          <p:cNvPr id="5" name="Shape 2"/>
          <p:cNvSpPr/>
          <p:nvPr/>
        </p:nvSpPr>
        <p:spPr>
          <a:xfrm>
            <a:off x="6614874" y="3100149"/>
            <a:ext cx="657939" cy="22860"/>
          </a:xfrm>
          <a:prstGeom prst="roundRect">
            <a:avLst>
              <a:gd name="adj" fmla="val 123365"/>
            </a:avLst>
          </a:prstGeom>
          <a:solidFill>
            <a:srgbClr val="D4CEC3"/>
          </a:solidFill>
          <a:ln/>
        </p:spPr>
      </p:sp>
      <p:sp>
        <p:nvSpPr>
          <p:cNvPr id="6" name="Shape 3"/>
          <p:cNvSpPr/>
          <p:nvPr/>
        </p:nvSpPr>
        <p:spPr>
          <a:xfrm>
            <a:off x="6214824" y="2900124"/>
            <a:ext cx="422910" cy="422910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7" name="Text 4"/>
          <p:cNvSpPr/>
          <p:nvPr/>
        </p:nvSpPr>
        <p:spPr>
          <a:xfrm>
            <a:off x="6359723" y="2970490"/>
            <a:ext cx="132993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460218" y="2876669"/>
            <a:ext cx="2358985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Syllabus Breakdown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460218" y="3283148"/>
            <a:ext cx="6512243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Divide the syllabus into manageable units and assign study time for each.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614874" y="4371380"/>
            <a:ext cx="657939" cy="22860"/>
          </a:xfrm>
          <a:prstGeom prst="roundRect">
            <a:avLst>
              <a:gd name="adj" fmla="val 123365"/>
            </a:avLst>
          </a:prstGeom>
          <a:solidFill>
            <a:srgbClr val="D4CEC3"/>
          </a:solidFill>
          <a:ln/>
        </p:spPr>
      </p:sp>
      <p:sp>
        <p:nvSpPr>
          <p:cNvPr id="11" name="Shape 8"/>
          <p:cNvSpPr/>
          <p:nvPr/>
        </p:nvSpPr>
        <p:spPr>
          <a:xfrm>
            <a:off x="6214824" y="4171355"/>
            <a:ext cx="422910" cy="422910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12" name="Text 9"/>
          <p:cNvSpPr/>
          <p:nvPr/>
        </p:nvSpPr>
        <p:spPr>
          <a:xfrm>
            <a:off x="6340793" y="4241721"/>
            <a:ext cx="170855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460218" y="4147899"/>
            <a:ext cx="2350056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Topic Prioritization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7460218" y="4554379"/>
            <a:ext cx="6512243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Focus on high-priority topics, ensuring adequate coverage of important areas.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6614874" y="5642610"/>
            <a:ext cx="657939" cy="22860"/>
          </a:xfrm>
          <a:prstGeom prst="roundRect">
            <a:avLst>
              <a:gd name="adj" fmla="val 123365"/>
            </a:avLst>
          </a:prstGeom>
          <a:solidFill>
            <a:srgbClr val="D4CEC3"/>
          </a:solidFill>
          <a:ln/>
        </p:spPr>
      </p:sp>
      <p:sp>
        <p:nvSpPr>
          <p:cNvPr id="16" name="Shape 13"/>
          <p:cNvSpPr/>
          <p:nvPr/>
        </p:nvSpPr>
        <p:spPr>
          <a:xfrm>
            <a:off x="6214824" y="5442585"/>
            <a:ext cx="422910" cy="422910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17" name="Text 14"/>
          <p:cNvSpPr/>
          <p:nvPr/>
        </p:nvSpPr>
        <p:spPr>
          <a:xfrm>
            <a:off x="6341269" y="5512951"/>
            <a:ext cx="169902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7460218" y="5419130"/>
            <a:ext cx="2350056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Strategic Studying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7460218" y="5825609"/>
            <a:ext cx="6512243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Employ effective study techniques to maximize learning and retention.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6614874" y="6913840"/>
            <a:ext cx="657939" cy="22860"/>
          </a:xfrm>
          <a:prstGeom prst="roundRect">
            <a:avLst>
              <a:gd name="adj" fmla="val 123365"/>
            </a:avLst>
          </a:prstGeom>
          <a:solidFill>
            <a:srgbClr val="D4CEC3"/>
          </a:solidFill>
          <a:ln/>
        </p:spPr>
      </p:sp>
      <p:sp>
        <p:nvSpPr>
          <p:cNvPr id="21" name="Shape 18"/>
          <p:cNvSpPr/>
          <p:nvPr/>
        </p:nvSpPr>
        <p:spPr>
          <a:xfrm>
            <a:off x="6214824" y="6713815"/>
            <a:ext cx="422910" cy="422910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22" name="Text 19"/>
          <p:cNvSpPr/>
          <p:nvPr/>
        </p:nvSpPr>
        <p:spPr>
          <a:xfrm>
            <a:off x="6338292" y="6784181"/>
            <a:ext cx="175855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4</a:t>
            </a:r>
            <a:endParaRPr lang="en-US" sz="2200" dirty="0"/>
          </a:p>
        </p:txBody>
      </p:sp>
      <p:sp>
        <p:nvSpPr>
          <p:cNvPr id="23" name="Text 20"/>
          <p:cNvSpPr/>
          <p:nvPr/>
        </p:nvSpPr>
        <p:spPr>
          <a:xfrm>
            <a:off x="7460218" y="6690360"/>
            <a:ext cx="2350056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Regular Review</a:t>
            </a:r>
            <a:endParaRPr lang="en-US" sz="1850" dirty="0"/>
          </a:p>
        </p:txBody>
      </p:sp>
      <p:sp>
        <p:nvSpPr>
          <p:cNvPr id="24" name="Text 21"/>
          <p:cNvSpPr/>
          <p:nvPr/>
        </p:nvSpPr>
        <p:spPr>
          <a:xfrm>
            <a:off x="7460218" y="7096839"/>
            <a:ext cx="6512243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Regularly review material to reinforce learning and maintain momentum.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6868" y="630198"/>
            <a:ext cx="7830264" cy="1173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The Benefits: Reduced Stress, Improved Performance</a:t>
            </a:r>
            <a:endParaRPr lang="en-US" sz="3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68" y="2084665"/>
            <a:ext cx="469225" cy="4692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6868" y="2741533"/>
            <a:ext cx="2346246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Organized Study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656868" y="3147298"/>
            <a:ext cx="7830264" cy="600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structured approach helps students manage their time effectively, reducing anxiety and stress.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68" y="4310658"/>
            <a:ext cx="469225" cy="4692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56868" y="4967526"/>
            <a:ext cx="2346246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Enhanced Learning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656868" y="5373291"/>
            <a:ext cx="7830264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Focusing on key topics leads to better understanding and retention of important information.</a:t>
            </a:r>
            <a:endParaRPr lang="en-US" sz="1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68" y="6236494"/>
            <a:ext cx="469225" cy="4692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56868" y="6893362"/>
            <a:ext cx="2346246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Improved Results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656868" y="7299127"/>
            <a:ext cx="7830264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Efficient preparation allows students to perform better on exams, leading to higher scores.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2024-10-14T10:20:09Z</dcterms:created>
  <dcterms:modified xsi:type="dcterms:W3CDTF">2024-10-14T10:20:09Z</dcterms:modified>
</cp:coreProperties>
</file>